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4"/>
  </p:notesMasterIdLst>
  <p:sldIdLst>
    <p:sldId id="449" r:id="rId2"/>
    <p:sldId id="451" r:id="rId3"/>
    <p:sldId id="452" r:id="rId4"/>
    <p:sldId id="453" r:id="rId5"/>
    <p:sldId id="387" r:id="rId6"/>
    <p:sldId id="388" r:id="rId7"/>
    <p:sldId id="389" r:id="rId8"/>
    <p:sldId id="390" r:id="rId9"/>
    <p:sldId id="391" r:id="rId10"/>
    <p:sldId id="392" r:id="rId11"/>
    <p:sldId id="454" r:id="rId12"/>
    <p:sldId id="455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86" r:id="rId32"/>
    <p:sldId id="41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074" autoAdjust="0"/>
    <p:restoredTop sz="91711" autoAdjust="0"/>
  </p:normalViewPr>
  <p:slideViewPr>
    <p:cSldViewPr>
      <p:cViewPr>
        <p:scale>
          <a:sx n="70" d="100"/>
          <a:sy n="70" d="100"/>
        </p:scale>
        <p:origin x="-185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EAC83-1745-4C10-8E13-2C792B42DBAF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BA004-2E89-4807-BFFD-B08467C2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D1AC2-E936-4462-9456-220AEBEF2C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33298-286E-4E54-9074-02C2293AEF2E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1BDD8-DDCE-4952-BB32-922357132B6C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40AB7-0BD9-4A09-9C0D-DC32954BCA33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7579C-3487-41C3-B5CE-E597E90DD9D3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AFDDB-9C26-4AE9-8E75-6270CA72D233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010B74-0E34-4604-8C5F-EAE5F6E19005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52D56-BB02-44D8-A840-386B53B51AE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D1AC2-E936-4462-9456-220AEBEF2C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EB4E-EB4B-4E18-A5B1-5A37B49EDE75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52F0E-3764-4511-8E8A-2A86C402BEAF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0D84A-992F-46C5-8821-FC3C2175E1A0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72C10-DC92-4FDC-9C49-56CA59E38169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341260-08D1-4FA8-9042-909873918C9F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BFF6E-F2A7-4A65-B04E-429F07F04C78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DD33CC-63E9-4F4E-B148-D4196E2147C3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G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Times New Roman" pitchFamily="-106" charset="0"/>
                <a:cs typeface="Times New Roman" pitchFamily="-106" charset="0"/>
              </a:rPr>
              <a:t>BTL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6" y="906780"/>
            <a:ext cx="7619988" cy="5044440"/>
            <a:chOff x="914400" y="838200"/>
            <a:chExt cx="7619988" cy="5044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0947" name="Picture 2" descr="C:\Documents and Settings\soleymani.n\Desktop\Share Docs\Credential\Danino\Danino sampling\DSC_0065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838200"/>
              <a:ext cx="3657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C:\Documents and Settings\soleymani.n\Desktop\Share Docs\Credential\Danino\Danino sampling\DSC01798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788" y="838200"/>
              <a:ext cx="3657600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788" y="3505200"/>
              <a:ext cx="3657600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 descr="MCG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94004" y="868680"/>
            <a:ext cx="7555992" cy="5120640"/>
            <a:chOff x="457200" y="228600"/>
            <a:chExt cx="7555992" cy="5120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2450" name="Picture 2" descr="F:\Credential\Town Storm Irancell\24022010(003)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2286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2451" name="Picture 3" descr="F:\Credential\Town Storm Irancell\azarbayejan sharghi 0301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29718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2452" name="Picture 4" descr="F:\Credential\Town Storm Irancell\tabriz0123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2286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2453" name="Picture 5" descr="F:\Credential\Town Storm Irancell\azarbayejan sharghi 0301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29718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 descr="MCG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G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832104" y="892066"/>
            <a:ext cx="7479792" cy="5073868"/>
            <a:chOff x="832104" y="892066"/>
            <a:chExt cx="7479792" cy="50738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6" descr="F:\Credential\Town Storm Irancell\عکس-0005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2104" y="892066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17-06-07_095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304" y="892066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arak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3588494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27-06-07_090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8304" y="3588494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914400"/>
            <a:ext cx="7924800" cy="5029200"/>
            <a:chOff x="609600" y="762000"/>
            <a:chExt cx="7924800" cy="502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1970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762000"/>
              <a:ext cx="3657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971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638300"/>
              <a:ext cx="37338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 descr="MC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3529" y="882968"/>
            <a:ext cx="7536942" cy="5092065"/>
            <a:chOff x="914400" y="428625"/>
            <a:chExt cx="7536942" cy="50920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2994" name="Picture 2" descr="C:\Documents and Settings\taghipour.b\Desktop\Pix\Picture8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428625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995" name="Picture 3" descr="C:\Documents and Settings\taghipour.b\Desktop\Pix\Picture7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750" y="428625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996" name="Picture 4" descr="C:\Documents and Settings\taghipour.b\Desktop\Pix\Picture10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314325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997" name="Picture 5" descr="C:\Documents and Settings\taghipour.b\Desktop\Pix\Picture9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7750" y="314325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4004" y="885349"/>
            <a:ext cx="7555992" cy="5087302"/>
            <a:chOff x="609600" y="642938"/>
            <a:chExt cx="7555992" cy="50873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4018" name="Picture 2" descr="C:\Documents and Settings\taghipour.b\Desktop\Pix\Picture13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644525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019" name="Picture 3" descr="C:\Documents and Settings\taghipour.b\Desktop\Pix\Picture11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33528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020" name="Picture 4" descr="C:\Documents and Settings\taghipour.b\Desktop\Pix\Picture12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642938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021" name="Picture 2" descr="Y:\danette\CIMG6572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33528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IMG_003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MCG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647700"/>
            <a:ext cx="8077200" cy="5562600"/>
            <a:chOff x="609600" y="228600"/>
            <a:chExt cx="8077200" cy="556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6066" name="Picture 1" descr="IMG_1728.JPG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228600"/>
              <a:ext cx="392906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67" name="Picture 2" descr="IMG_1708.JP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4863" y="3048000"/>
              <a:ext cx="4071937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 descr="MC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4127" y="914400"/>
            <a:ext cx="7635746" cy="5029200"/>
            <a:chOff x="914400" y="1143000"/>
            <a:chExt cx="7635746" cy="502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7090" name="Picture 4" descr="DSCN12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5925" y="1143000"/>
              <a:ext cx="4324221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091" name="Picture 5" descr="DSCN12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1143000"/>
              <a:ext cx="2978398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7092" name="Title 1"/>
          <p:cNvSpPr txBox="1">
            <a:spLocks/>
          </p:cNvSpPr>
          <p:nvPr/>
        </p:nvSpPr>
        <p:spPr bwMode="auto">
          <a:xfrm>
            <a:off x="7065963" y="1420813"/>
            <a:ext cx="200818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 rtl="1"/>
            <a:endParaRPr lang="en-US" sz="2200" b="1">
              <a:solidFill>
                <a:srgbClr val="ECAE00"/>
              </a:solidFill>
              <a:latin typeface="Calibri" pitchFamily="34" charset="0"/>
            </a:endParaRPr>
          </a:p>
        </p:txBody>
      </p:sp>
      <p:pic>
        <p:nvPicPr>
          <p:cNvPr id="6" name="Picture 5" descr="MCG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C:\Documents and Settings\soleymani.n\Desktop\Share Docs\Credential\Paxan\Umbrella (13)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MCG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5"/>
          <p:cNvSpPr>
            <a:spLocks noGrp="1"/>
          </p:cNvSpPr>
          <p:nvPr>
            <p:ph type="title"/>
          </p:nvPr>
        </p:nvSpPr>
        <p:spPr>
          <a:xfrm>
            <a:off x="285750" y="285750"/>
            <a:ext cx="8366125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fa-IR" smtClean="0">
              <a:ea typeface="ＭＳ Ｐゴシック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900" y="914400"/>
            <a:ext cx="7696200" cy="5029200"/>
            <a:chOff x="609600" y="838200"/>
            <a:chExt cx="7696200" cy="5029200"/>
          </a:xfrm>
        </p:grpSpPr>
        <p:pic>
          <p:nvPicPr>
            <p:cNvPr id="136197" name="Picture 2" descr="E:\Sony Ericsson\Iftar\sony-ericson23-6-88\100EOS5D\IMG_5794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38343" y="838201"/>
              <a:ext cx="3741474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6198" name="Picture 3" descr="E:\Sony Ericsson\Iftar\sony-ericson23-6-88\100EOS5D\IMG_5819.jpg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9600" y="838200"/>
              <a:ext cx="3657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6199" name="Picture 4" descr="E:\Sony Ericsson\Iftar\sony-ericson23-6-88\100EOS5D\IMG_5864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38343" y="3562703"/>
              <a:ext cx="3767457" cy="2304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4332" y="1600200"/>
            <a:ext cx="8415337" cy="3657600"/>
            <a:chOff x="500063" y="2178844"/>
            <a:chExt cx="8415337" cy="365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9138" name="Picture 5" descr="IMG_373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3" y="2178844"/>
              <a:ext cx="393192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139" name="Picture 6" descr="IMG_380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3480" y="2178844"/>
              <a:ext cx="393192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 descr="MC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7810" y="837724"/>
            <a:ext cx="7608380" cy="5182553"/>
            <a:chOff x="914400" y="838200"/>
            <a:chExt cx="7608380" cy="5182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0162" name="Picture 5" descr="DSCN129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9188" y="8382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3" name="Picture 4" descr="DSCN129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643313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4" name="Picture 4" descr="DSCN128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9188" y="3643313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5" name="Picture 5" descr="DSCN126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8382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685799"/>
            <a:ext cx="8077200" cy="5045902"/>
            <a:chOff x="685800" y="685799"/>
            <a:chExt cx="8077200" cy="50459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1186" name="Picture 4" descr="SE Iran (4)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685799"/>
              <a:ext cx="3000375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188" name="TextBox 3"/>
            <p:cNvSpPr txBox="1">
              <a:spLocks noChangeArrowheads="1"/>
            </p:cNvSpPr>
            <p:nvPr/>
          </p:nvSpPr>
          <p:spPr bwMode="auto">
            <a:xfrm>
              <a:off x="5296972" y="1600200"/>
              <a:ext cx="22076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800" b="1" dirty="0">
                  <a:latin typeface="Tw Cen MT" pitchFamily="34" charset="0"/>
                </a:rPr>
                <a:t>Allaedin Mall</a:t>
              </a:r>
            </a:p>
          </p:txBody>
        </p:sp>
        <p:pic>
          <p:nvPicPr>
            <p:cNvPr id="221189" name="Picture 4" descr="IMG_22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2819400"/>
              <a:ext cx="4724400" cy="291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MCG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4" descr="IMG_0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66611"/>
            <a:ext cx="7315200" cy="412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MC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8063" y="914400"/>
            <a:ext cx="7547874" cy="5029200"/>
            <a:chOff x="536791" y="609600"/>
            <a:chExt cx="7547874" cy="502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4258" name="Picture 4" descr="CIMG06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791" y="609600"/>
              <a:ext cx="3501809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259" name="Picture 5" descr="CIMG06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1" y="609600"/>
              <a:ext cx="374126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260" name="Picture 6" descr="SE Iran (75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3581400"/>
              <a:ext cx="3733800" cy="203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IMG_729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MC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4" descr="DSCF454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6307" name="Picture 3" descr="DSCF4554"/>
          <p:cNvPicPr>
            <a:picLocks noGrp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3505200"/>
            <a:ext cx="4114800" cy="27432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MCG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3" descr="DSCF4579"/>
          <p:cNvPicPr>
            <a:picLocks noGrp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914400"/>
            <a:ext cx="7315200" cy="50292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MC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9100" y="647700"/>
            <a:ext cx="8305800" cy="5562600"/>
            <a:chOff x="381000" y="533400"/>
            <a:chExt cx="8305800" cy="556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8354" name="Picture 5" descr="football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533400"/>
              <a:ext cx="41148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8355" name="Picture 4" descr="_OJA642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352800"/>
              <a:ext cx="41148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MCG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914400"/>
            <a:ext cx="7924800" cy="5029200"/>
            <a:chOff x="1066800" y="914400"/>
            <a:chExt cx="7924800" cy="502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9378" name="Picture 4" descr="_OJA645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914400"/>
              <a:ext cx="3657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9379" name="Picture 5" descr="QD4F012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914400"/>
              <a:ext cx="3657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 descr="MCG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5"/>
          <p:cNvSpPr>
            <a:spLocks noGrp="1"/>
          </p:cNvSpPr>
          <p:nvPr>
            <p:ph type="title"/>
          </p:nvPr>
        </p:nvSpPr>
        <p:spPr>
          <a:xfrm>
            <a:off x="285750" y="285750"/>
            <a:ext cx="8366125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fa-IR" smtClean="0">
              <a:ea typeface="ＭＳ Ｐゴシック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4004" y="906780"/>
            <a:ext cx="7555992" cy="5044440"/>
            <a:chOff x="685800" y="762000"/>
            <a:chExt cx="7555992" cy="5044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7222" name="Picture 4" descr="E:\Sony Ericsson\Iftar\sony-ericson23-6-88\100EOS5D\IMG_5904.JPG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85800" y="7620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3" name="Picture 5" descr="E:\Sony Ericsson\Iftar\sony-ericson23-6-88\100EOS5D\IMG_5928.JPG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48200" y="7620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1" name="Picture 3" descr="E:\Sony Ericsson\Iftar\sony-ericson23-6-88\100EOS5D\IMG_5952.JPG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48200" y="34290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0" name="Picture 2" descr="E:\Sony Ericsson\Iftar\sony-ericson23-6-88\100EOS5D\IMG_5948.jpg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5800" y="34290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 descr="MCG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4" descr="Bagh"/>
          <p:cNvPicPr>
            <a:picLocks noGrp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914400"/>
            <a:ext cx="7315200" cy="50292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MC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94004" y="868680"/>
            <a:ext cx="7555992" cy="5120640"/>
            <a:chOff x="609600" y="152400"/>
            <a:chExt cx="7555992" cy="5120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E:\Casio\CIMG9173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2895600"/>
              <a:ext cx="3593592" cy="23774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27" name="Picture 3" descr="E:\Casio\DSC_2299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52400"/>
              <a:ext cx="3593592" cy="23774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28" name="Picture 4" descr="E:\Casio\DSC_2453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152400"/>
              <a:ext cx="3593592" cy="2377440"/>
            </a:xfrm>
            <a:prstGeom prst="rect">
              <a:avLst/>
            </a:prstGeom>
            <a:noFill/>
            <a:effectLst/>
          </p:spPr>
        </p:pic>
        <p:pic>
          <p:nvPicPr>
            <p:cNvPr id="1029" name="Picture 5" descr="E:\Casio\DSC_2184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895600"/>
              <a:ext cx="3593592" cy="2377440"/>
            </a:xfrm>
            <a:prstGeom prst="rect">
              <a:avLst/>
            </a:prstGeom>
            <a:noFill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6" descr="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MC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:\Pictures Of pressconference F305\IMG_7682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581400"/>
            <a:ext cx="3593592" cy="23774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914400"/>
            <a:ext cx="3593592" cy="23774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4" name="Picture 2" descr="F:\Pictures Of pressconference F305\IMG_7665.jpg"/>
          <p:cNvPicPr>
            <a:picLocks noGrp="1" noChangeArrowheads="1"/>
          </p:cNvPicPr>
          <p:nvPr>
            <p:ph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38200" y="914400"/>
            <a:ext cx="3593592" cy="23774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F:\Pictures Of pressconference F305\IMG_7752.jp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8200" y="3581400"/>
            <a:ext cx="3593592" cy="23774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MCG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8" name="Picture 5" descr="C:\My Computer\Archive\Nestle\nestle pics\IMG_329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MCG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2950" y="824522"/>
            <a:ext cx="7658100" cy="5208956"/>
            <a:chOff x="742950" y="824522"/>
            <a:chExt cx="7658100" cy="52089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6850" name="Picture 4" descr="IMG_8791.JPG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0" y="3660648"/>
              <a:ext cx="3592700" cy="2372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51" name="Picture 2" descr="C:\Documents and Settings\Behjat.m\Desktop\maggie\IMG_3153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0" y="824522"/>
              <a:ext cx="3592700" cy="2372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53" name="Picture 5" descr="C:\Documents and Settings\Behjat.m\Desktop\maggie\IMG_3151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8350" y="3660648"/>
              <a:ext cx="3592700" cy="2372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52" name="Picture 4" descr="C:\Documents and Settings\Behjat.m\Desktop\maggie\IMG_1599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8350" y="824522"/>
              <a:ext cx="3592700" cy="2372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8675" y="837466"/>
            <a:ext cx="7486650" cy="5183069"/>
            <a:chOff x="1066800" y="685800"/>
            <a:chExt cx="7486650" cy="51830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5257800" y="685800"/>
              <a:ext cx="3295650" cy="5183069"/>
              <a:chOff x="5181600" y="685800"/>
              <a:chExt cx="3295650" cy="5183069"/>
            </a:xfrm>
          </p:grpSpPr>
          <p:pic>
            <p:nvPicPr>
              <p:cNvPr id="2078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81600" y="685800"/>
                <a:ext cx="3295650" cy="245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7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48325" y="3276600"/>
                <a:ext cx="2362200" cy="2592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787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710347"/>
              <a:ext cx="3733800" cy="513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8965" y="1167184"/>
            <a:ext cx="7526070" cy="4523632"/>
            <a:chOff x="703530" y="1167184"/>
            <a:chExt cx="7526070" cy="45236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8898" name="Picture 3" descr="C:\Documents and Settings\Behjat.m\Desktop\maggie\IMG_1596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530" y="1167184"/>
              <a:ext cx="4249470" cy="4523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899" name="Picture 2" descr="C:\Documents and Settings\Behjat.m\Desktop\maggie\IMG_1595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2410" y="1167184"/>
              <a:ext cx="2997190" cy="4523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 descr="MC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29056" y="891540"/>
            <a:ext cx="7485888" cy="5074920"/>
            <a:chOff x="679704" y="990600"/>
            <a:chExt cx="7485888" cy="50749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9922" name="Picture 2" descr="E:\neda soleymani\Eama\cerelac reaserch\Pics\cerelac\IMG_8129.JPG"/>
            <p:cNvPicPr>
              <a:picLocks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4572000" y="9906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923" name="Picture 2" descr="E:\neda soleymani\Eama\cerelac reaserch\Pics\cerelac\IMG_8061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9906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924" name="Picture 2"/>
            <p:cNvPicPr>
              <a:picLocks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4572000" y="365760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925" name="Picture 3"/>
            <p:cNvPicPr>
              <a:picLocks noChangeArrowheads="1"/>
            </p:cNvPicPr>
            <p:nvPr/>
          </p:nvPicPr>
          <p:blipFill>
            <a:blip r:embed="rId5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679704" y="3688080"/>
              <a:ext cx="3593592" cy="2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20</Words>
  <Application>Microsoft Office PowerPoint</Application>
  <PresentationFormat>On-screen Show (4:3)</PresentationFormat>
  <Paragraphs>20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Welcome</vt:lpstr>
      <vt:lpstr>BTL ACTIVITIES</vt:lpstr>
      <vt:lpstr>  </vt:lpstr>
      <vt:lpstr>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Maysam</dc:creator>
  <cp:lastModifiedBy>MRT</cp:lastModifiedBy>
  <cp:revision>64</cp:revision>
  <dcterms:created xsi:type="dcterms:W3CDTF">2011-10-08T09:35:58Z</dcterms:created>
  <dcterms:modified xsi:type="dcterms:W3CDTF">2013-07-04T04:52:27Z</dcterms:modified>
</cp:coreProperties>
</file>