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6"/>
  </p:notesMasterIdLst>
  <p:sldIdLst>
    <p:sldId id="536" r:id="rId2"/>
    <p:sldId id="537" r:id="rId3"/>
    <p:sldId id="538" r:id="rId4"/>
    <p:sldId id="53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74" autoAdjust="0"/>
    <p:restoredTop sz="91711" autoAdjust="0"/>
  </p:normalViewPr>
  <p:slideViewPr>
    <p:cSldViewPr>
      <p:cViewPr>
        <p:scale>
          <a:sx n="70" d="100"/>
          <a:sy n="70" d="100"/>
        </p:scale>
        <p:origin x="-2004" y="-12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EAC83-1745-4C10-8E13-2C792B42DBAF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DBA004-2E89-4807-BFFD-B08467C28B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7364"/>
            <a:ext cx="77724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2792" y="3357562"/>
            <a:ext cx="64008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154758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86113"/>
            <a:ext cx="77724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85926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7747" y="1332379"/>
            <a:ext cx="6482858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745" y="285728"/>
            <a:ext cx="5106055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6218"/>
            <a:ext cx="5111750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85729"/>
            <a:ext cx="3008313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72" y="615868"/>
            <a:ext cx="928694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4348" y="612777"/>
            <a:ext cx="6858048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5500702"/>
            <a:ext cx="6858048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9144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16430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9892A-0574-4753-B3B5-882803074C2D}" type="datetimeFigureOut">
              <a:rPr lang="en-US" smtClean="0"/>
              <a:pPr/>
              <a:t>7/4/2013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70000"/>
            <a:ext cx="4214842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528" y="6570000"/>
            <a:ext cx="571472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5100B4B-F5D2-44DD-9A19-A980681504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CG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pPr>
              <a:defRPr/>
            </a:pPr>
            <a:r>
              <a:rPr lang="en-US" altLang="en-US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  <a:ea typeface="Times New Roman" pitchFamily="-106" charset="0"/>
                <a:cs typeface="Times New Roman" pitchFamily="-106" charset="0"/>
              </a:rPr>
              <a:t>BUS BRANDING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CG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27" name="Picture 3" descr="C:\Users\Maysam\Desktop\New folder\babak\New Folder\eama bus 2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914400"/>
            <a:ext cx="8013700" cy="502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CG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" name="Picture 2" descr="C:\Users\Maysam\Desktop\New folder\babak\New Folder\eama bus 1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914400"/>
            <a:ext cx="8013700" cy="502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CG-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959528"/>
            <a:ext cx="1799990" cy="898472"/>
          </a:xfrm>
          <a:prstGeom prst="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7" name="Picture 4" descr="C:\Users\Maysam\Desktop\New folder\babak\New Folder\eama bus 3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" y="914400"/>
            <a:ext cx="8013700" cy="50292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1908</TotalTime>
  <Words>2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Welcome</vt:lpstr>
      <vt:lpstr>BUS BRANDING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Maysam</dc:creator>
  <cp:lastModifiedBy>MRT</cp:lastModifiedBy>
  <cp:revision>64</cp:revision>
  <dcterms:created xsi:type="dcterms:W3CDTF">2011-10-08T09:35:58Z</dcterms:created>
  <dcterms:modified xsi:type="dcterms:W3CDTF">2013-07-04T04:53:37Z</dcterms:modified>
</cp:coreProperties>
</file>