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FB7C-C1CC-4128-B402-225EA469790C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E74FC-6E88-4701-A5BA-24C9D92252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l="21342" t="15672" r="20816" b="26580"/>
          <a:stretch>
            <a:fillRect/>
          </a:stretch>
        </p:blipFill>
        <p:spPr bwMode="auto">
          <a:xfrm>
            <a:off x="533400" y="3810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MRT</cp:lastModifiedBy>
  <cp:revision>1</cp:revision>
  <dcterms:created xsi:type="dcterms:W3CDTF">2013-07-04T05:44:54Z</dcterms:created>
  <dcterms:modified xsi:type="dcterms:W3CDTF">2013-07-04T05:45:47Z</dcterms:modified>
</cp:coreProperties>
</file>